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65861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Как помочь своему ребенку</a:t>
            </a:r>
            <a:br>
              <a:rPr lang="ru-RU" b="1" dirty="0"/>
            </a:br>
            <a:r>
              <a:rPr lang="ru-RU" b="1" dirty="0"/>
              <a:t>Методическое пособие для родителей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 СОГБПОУ «СИТТ»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0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 ВСЕГДА ЛИ ЭТО БЕЗОПАСНО?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Информацию в интернете трудно проверять, поэтому злоумышленники могут использовать </a:t>
            </a:r>
            <a:r>
              <a:rPr lang="ru-RU" dirty="0" err="1"/>
              <a:t>интернетпространство</a:t>
            </a:r>
            <a:r>
              <a:rPr lang="ru-RU" dirty="0"/>
              <a:t> для распространения информации, </a:t>
            </a:r>
            <a:r>
              <a:rPr lang="ru-RU" dirty="0">
                <a:solidFill>
                  <a:srgbClr val="C00000"/>
                </a:solidFill>
              </a:rPr>
              <a:t>опасной для твоего здоровья, развития и даже жизни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93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 ВСЕГДА ЛИ ЭТО БЕЗОПАСНО?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Через интернет злоумышленники могут получить доступ к твоей личной информации, сведениям о твоей семье и использовать это в преступных целях: вовлечь тебя в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опасные игры, группы и сообщества, втянуть </a:t>
            </a:r>
            <a:r>
              <a:rPr lang="ru-RU" dirty="0"/>
              <a:t>в незаконную деятельность, злоупотребить твоим доверием и </a:t>
            </a:r>
            <a:r>
              <a:rPr lang="ru-RU" b="1" dirty="0">
                <a:solidFill>
                  <a:srgbClr val="C00000"/>
                </a:solidFill>
              </a:rPr>
              <a:t>причинить вред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6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Простые правила в Интернет-среде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611560" y="1988840"/>
            <a:ext cx="2232248" cy="165618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размещая </a:t>
            </a:r>
            <a:r>
              <a:rPr lang="ru-RU" dirty="0" err="1" smtClean="0"/>
              <a:t>инфомацию</a:t>
            </a:r>
            <a:r>
              <a:rPr lang="ru-RU" dirty="0" smtClean="0"/>
              <a:t> о себе</a:t>
            </a:r>
            <a:endParaRPr lang="ru-RU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3779912" y="1988840"/>
            <a:ext cx="3528392" cy="1224136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открывай незнакомые файлы</a:t>
            </a:r>
            <a:endParaRPr lang="ru-RU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1393776" y="3781333"/>
            <a:ext cx="1800200" cy="1944216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</a:t>
            </a:r>
            <a:r>
              <a:rPr lang="ru-RU" dirty="0" err="1" smtClean="0"/>
              <a:t>соглашйся</a:t>
            </a:r>
            <a:r>
              <a:rPr lang="ru-RU" dirty="0" smtClean="0"/>
              <a:t> на </a:t>
            </a:r>
            <a:r>
              <a:rPr lang="ru-RU" dirty="0" err="1" smtClean="0"/>
              <a:t>предложени</a:t>
            </a:r>
            <a:r>
              <a:rPr lang="ru-RU" dirty="0" smtClean="0"/>
              <a:t> </a:t>
            </a:r>
            <a:r>
              <a:rPr lang="ru-RU" dirty="0" err="1" smtClean="0"/>
              <a:t>япоиграть</a:t>
            </a:r>
            <a:endParaRPr lang="ru-RU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6480212" y="3277411"/>
            <a:ext cx="1656184" cy="1584176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кликай подозрительные ссылки</a:t>
            </a:r>
            <a:endParaRPr lang="ru-RU" dirty="0"/>
          </a:p>
        </p:txBody>
      </p:sp>
      <p:sp>
        <p:nvSpPr>
          <p:cNvPr id="8" name="Выноска-облако 7"/>
          <p:cNvSpPr/>
          <p:nvPr/>
        </p:nvSpPr>
        <p:spPr>
          <a:xfrm>
            <a:off x="4644008" y="4221088"/>
            <a:ext cx="1440160" cy="151216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отвечай </a:t>
            </a:r>
            <a:r>
              <a:rPr lang="ru-RU" smtClean="0"/>
              <a:t>на спам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12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КУДА ОБРАТИТЬСЯ, ЕСЛИ НУЖНА ПОМОЩЬ?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Вы можете: </a:t>
            </a:r>
          </a:p>
          <a:p>
            <a:pPr marL="514350" indent="-514350">
              <a:buAutoNum type="arabicParenR"/>
            </a:pPr>
            <a:r>
              <a:rPr lang="ru-RU" dirty="0"/>
              <a:t>Позвонить на горячие линии: • Горячая линия Центра защиты прав и интересов детей по оказанию </a:t>
            </a:r>
            <a:r>
              <a:rPr lang="ru-RU" dirty="0" err="1"/>
              <a:t>психологопедагогической</a:t>
            </a:r>
            <a:r>
              <a:rPr lang="ru-RU" dirty="0"/>
              <a:t>, методической и консультативной помощи родителям (законным представителям):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(800) 555-89-81; </a:t>
            </a:r>
          </a:p>
          <a:p>
            <a:pPr marL="514350" indent="-514350">
              <a:buAutoNum type="arabicParenR"/>
            </a:pPr>
            <a:r>
              <a:rPr lang="ru-RU" dirty="0"/>
              <a:t>Телефон доверия для детей, подростков и их родителей: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(800) 2000-122;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52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КУДА ОБРАТИТЬСЯ, ЕСЛИ НУЖНА ПОМОЩЬ?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Горячая линия «Ребенок в опасности» Следственного комитета РФ: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8-800-200-19-10;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Телефон горячей линии психологической помощи МЧС России: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(495) 989-50-50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Обратиться к специалисту на сайте психологической помощи подросткам: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мырядом.онлайн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ПомощьРядом.рф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(pomoschryadom.ru)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твоятерритория.онлайн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932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228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Как помочь своему ребенку Методическое пособие для родителей</vt:lpstr>
      <vt:lpstr>НО ВСЕГДА ЛИ ЭТО БЕЗОПАСНО? </vt:lpstr>
      <vt:lpstr>НО ВСЕГДА ЛИ ЭТО БЕЗОПАСНО? </vt:lpstr>
      <vt:lpstr>Простые правила в Интернет-среде</vt:lpstr>
      <vt:lpstr>КУДА ОБРАТИТЬСЯ, ЕСЛИ НУЖНА ПОМОЩЬ?</vt:lpstr>
      <vt:lpstr>КУДА ОБРАТИТЬСЯ, ЕСЛИ НУЖНА ПОМОЩЬ?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своему ребенку Методическое пособие для родителей</dc:title>
  <dc:creator>user</dc:creator>
  <cp:lastModifiedBy>Admin</cp:lastModifiedBy>
  <cp:revision>2</cp:revision>
  <dcterms:created xsi:type="dcterms:W3CDTF">2022-03-28T04:40:13Z</dcterms:created>
  <dcterms:modified xsi:type="dcterms:W3CDTF">2022-02-07T09:40:33Z</dcterms:modified>
</cp:coreProperties>
</file>